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E316-FC69-8B46-A7DA-D72E9C04B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6261F-3608-8342-8A41-D46A299A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A12A9-8A82-2040-A1EE-33795B4F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DECC-814D-CC4F-8A77-2A9A2FA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9D3CA-701E-3C48-888F-DD03F0EB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A105-B092-9E48-A38B-4C7A62A6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C0FA3-2506-5343-A627-EAEB9044E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B7E5F-ABAC-0746-8FE4-D1748C09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D397D-C657-E145-9281-A89CA141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4D2B-C17B-2441-9116-70A3DEC3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7D7AD-89C4-4145-8577-68E8F4BC5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A2CA3-149D-7D4F-AD09-4704113B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88F16-33C0-514A-AD6C-9ECC9F31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2BAC-2C1B-1645-AC50-F82E7E1E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048F-A13A-D14A-826D-46AC4C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F79E-FF71-894A-8596-E0DE6EC2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86A3-B92B-8446-8E42-B3220419A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71F5-64D2-584B-B158-DFC98048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394DD-2E12-1348-A903-15EDFB78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B3AA8-85DC-5C47-B03B-2747F166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2C16-F9EB-4D4A-9612-5E21D8CA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CF60-0E7D-384A-B6C6-F453FAF80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B8C3-2457-2B4A-9389-B656473C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1BCA-3B87-7043-8E70-2AD75CFB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8E79-EB77-8044-84CE-670018C1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2BA4-6256-6D4F-99C8-4DA8A510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8E77-9A42-494C-A4F8-3A3B3824B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B8EDB-7F3E-EC47-BD8C-7E039D02C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7A49A-A6BA-E149-B15F-787742CD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33110-3CA5-584A-BAFF-49840429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45A7C-0B79-D442-8114-237EA7B2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A9DD-68E4-2D4C-B411-A1CDA36B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5B044-32AC-6541-B7AD-2F5B3984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58FC-7091-9647-B01F-940886FB6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5945A-2513-094A-8105-8660AA1E9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3C4EE-33CB-DF4A-B709-29D403766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03A17-BBB0-9B48-8BFE-8275384C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51BB1-1E56-9843-9860-BAB3576B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52812-B0A3-5342-80CE-1061F16B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EC61-2AE7-014A-9BD9-F24F256B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9D2D5-04FB-8642-8A70-CAD4F150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AAAFF-D713-514B-ABD2-4909C767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BFF2A-ED44-164D-8419-31A21BA3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BA7FA-AA67-B841-9BDB-CD993E14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C4460-9F68-BA40-A6B4-076336C4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0251F-4F85-A64D-B936-72B10FFA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079A-3A5A-9848-8C21-E53027A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394A-88A4-9F49-9E65-472F7CDB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90BDE-0D3D-1C49-A65A-C70E8ED43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720-216A-0445-A91D-CCDDA9C5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436DF-00B6-B646-B446-2BE9C522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04A0A-011F-4642-9D53-DFDFC445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AB53-CDBA-0A48-BD01-86F6553B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8AEBC-ED27-4144-83F0-09D9F3C20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AE325-3EF4-FC41-BFF9-38785A000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E24D-EE15-7647-9A18-41A56FFF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ACB41-2A15-7D49-8128-D637141D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AF44C-E952-B94B-8187-B5F9B90B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84080-DC1F-C54D-90F5-72CF85EF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783D5-B133-BE49-90AD-AA32AE87F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016C-1874-1F4F-A696-831FA7CF0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1992-0E29-AE46-AD91-73ED3545742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0154-9427-1045-BA1F-4708EDA77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4CF3-7C21-7042-8247-1F687299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E979-F074-D14F-8B12-376F198C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csp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BFDF-F710-E64A-A317-44AA553F5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CIMSS/SSEC/UW-Madison</a:t>
            </a:r>
            <a:br>
              <a:rPr lang="en-US" dirty="0"/>
            </a:br>
            <a:r>
              <a:rPr lang="en-US" dirty="0"/>
              <a:t>JPSS HRD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B0207-BBA8-B945-8445-3DF7106DE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2023/05/17</a:t>
            </a:r>
          </a:p>
          <a:p>
            <a:r>
              <a:rPr lang="en-US" dirty="0" err="1"/>
              <a:t>Liam.Gumley@ssec.wisc.edu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5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00CD-58F5-DD4F-8687-10258179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HRD Reception Status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E66A-9190-2041-898E-3F44DF01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SNPP, NOAA-20, and NOAA-21 HRD data are being received at Guam, Honolulu, Madison, Miami, and Mayaguez antenna sites operated by SSEC (all provided by Orbital Systems).</a:t>
            </a:r>
          </a:p>
          <a:p>
            <a:r>
              <a:rPr lang="en-US" dirty="0"/>
              <a:t>Required updates for NOAA-21 reception included</a:t>
            </a:r>
          </a:p>
          <a:p>
            <a:pPr lvl="1"/>
            <a:r>
              <a:rPr lang="en-US" dirty="0"/>
              <a:t>HRD-200B demodulator firmware updates installed in the field</a:t>
            </a:r>
          </a:p>
          <a:p>
            <a:pPr lvl="1"/>
            <a:r>
              <a:rPr lang="en-US" dirty="0"/>
              <a:t>RT-STPS configuration files were added for NOAA-21</a:t>
            </a:r>
          </a:p>
          <a:p>
            <a:pPr lvl="1"/>
            <a:r>
              <a:rPr lang="en-US" dirty="0"/>
              <a:t>EOS-FES was configured for NOAA-21 scheduling and reception</a:t>
            </a:r>
          </a:p>
          <a:p>
            <a:r>
              <a:rPr lang="en-US" dirty="0"/>
              <a:t>NOAA-21 HRD has shown no anomalies or performance issues in our local reception.</a:t>
            </a:r>
          </a:p>
          <a:p>
            <a:r>
              <a:rPr lang="en-US" dirty="0"/>
              <a:t>NOAA-21 HRD from our antennas (and others) was able to help fill the gap for OMPS checkout during the KATX1 outage.</a:t>
            </a:r>
          </a:p>
          <a:p>
            <a:r>
              <a:rPr lang="en-US" dirty="0"/>
              <a:t>NOAA-21 HRD-derived ATMS and </a:t>
            </a:r>
            <a:r>
              <a:rPr lang="en-US" dirty="0" err="1"/>
              <a:t>CrIS</a:t>
            </a:r>
            <a:r>
              <a:rPr lang="en-US" dirty="0"/>
              <a:t> data are now being supplied to WMO </a:t>
            </a:r>
            <a:r>
              <a:rPr lang="en-US" dirty="0" err="1"/>
              <a:t>DBNet</a:t>
            </a:r>
            <a:r>
              <a:rPr lang="en-US" dirty="0"/>
              <a:t> from SSEC.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5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9318-A564-9146-9F56-E252D796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CSPP Software Status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DAF1-FA93-F247-B876-B1BD0259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CSPP SDR v4.0 supporting NOAA-21, NOAA-20, and SNPP was released to the DB community on April 27, 2023 following NOAA “provisional status” declaration for all SDRs.</a:t>
            </a:r>
          </a:p>
          <a:p>
            <a:r>
              <a:rPr lang="en-US" dirty="0"/>
              <a:t>SDR v4.0 supports VIIRS, </a:t>
            </a:r>
            <a:r>
              <a:rPr lang="en-US" dirty="0" err="1"/>
              <a:t>CrIS</a:t>
            </a:r>
            <a:r>
              <a:rPr lang="en-US" dirty="0"/>
              <a:t>, ATMS, and OMPS RDR to SDR processing.</a:t>
            </a:r>
          </a:p>
          <a:p>
            <a:r>
              <a:rPr lang="en-US" dirty="0"/>
              <a:t>Multi-core processing is supported (VIIRS pass can be processed in about 2 minutes with 10 cores on a recent Linux server).</a:t>
            </a:r>
          </a:p>
          <a:p>
            <a:r>
              <a:rPr lang="en-US" dirty="0"/>
              <a:t>Polar2Grid v2.3 supports NOAA-21 VIIRS image creation.</a:t>
            </a:r>
          </a:p>
          <a:p>
            <a:r>
              <a:rPr lang="en-US" dirty="0"/>
              <a:t>Remaining CSPP software packages will have NOAA-21 support added by end of 2023 in coordination with NOAA/NESDIS/STAR.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http://cimss.ssec.wisc.edu/cspp/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4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5BFD-B6F2-724A-A15F-B2AF2AB8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51"/>
            <a:ext cx="10515600" cy="5177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NOAA-21 VIIRS True Color: 2023/05/17 16:44 UTC</a:t>
            </a:r>
          </a:p>
        </p:txBody>
      </p:sp>
      <p:pic>
        <p:nvPicPr>
          <p:cNvPr id="5" name="Picture 4" descr="A picture containing map, art&#10;&#10;Description automatically generated">
            <a:extLst>
              <a:ext uri="{FF2B5EF4-FFF2-40B4-BE49-F238E27FC236}">
                <a16:creationId xmlns:a16="http://schemas.microsoft.com/office/drawing/2014/main" id="{4E330E51-D0BF-1E4B-987F-6039A7E4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727" y="800263"/>
            <a:ext cx="5996356" cy="56951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2C6BB2-2E86-674A-B9CC-4EBB4974E59F}"/>
              </a:ext>
            </a:extLst>
          </p:cNvPr>
          <p:cNvSpPr txBox="1">
            <a:spLocks/>
          </p:cNvSpPr>
          <p:nvPr/>
        </p:nvSpPr>
        <p:spPr>
          <a:xfrm>
            <a:off x="697105" y="6412677"/>
            <a:ext cx="10515600" cy="517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Received at SSEC and processed by CSPP SDR v4.0</a:t>
            </a:r>
          </a:p>
        </p:txBody>
      </p:sp>
    </p:spTree>
    <p:extLst>
      <p:ext uri="{BB962C8B-B14F-4D97-AF65-F5344CB8AC3E}">
        <p14:creationId xmlns:p14="http://schemas.microsoft.com/office/powerpoint/2010/main" val="411525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274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CIMSS/SSEC/UW-Madison JPSS HRD Update</vt:lpstr>
      <vt:lpstr>HRD Reception Status Update</vt:lpstr>
      <vt:lpstr>CSPP Software Status Update</vt:lpstr>
      <vt:lpstr>NOAA-21 VIIRS True Color: 2023/05/17 16:44 UTC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CIMSS/SSEC/UW-Madison JPSS HRD Update</dc:title>
  <dc:creator>LIAM E GUMLEY</dc:creator>
  <cp:lastModifiedBy>LIAM E GUMLEY</cp:lastModifiedBy>
  <cp:revision>4</cp:revision>
  <dcterms:created xsi:type="dcterms:W3CDTF">2023-05-17T17:11:32Z</dcterms:created>
  <dcterms:modified xsi:type="dcterms:W3CDTF">2023-05-17T17:27:39Z</dcterms:modified>
</cp:coreProperties>
</file>